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758983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1242134"/>
            <a:ext cx="10287000" cy="2642388"/>
          </a:xfrm>
        </p:spPr>
        <p:txBody>
          <a:bodyPr anchor="b"/>
          <a:lstStyle>
            <a:lvl1pPr algn="ctr">
              <a:defRPr sz="66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986423"/>
            <a:ext cx="10287000" cy="1832453"/>
          </a:xfrm>
        </p:spPr>
        <p:txBody>
          <a:bodyPr/>
          <a:lstStyle>
            <a:lvl1pPr marL="0" indent="0" algn="ctr">
              <a:buNone/>
              <a:defRPr sz="2656"/>
            </a:lvl1pPr>
            <a:lvl2pPr marL="505983" indent="0" algn="ctr">
              <a:buNone/>
              <a:defRPr sz="2213"/>
            </a:lvl2pPr>
            <a:lvl3pPr marL="1011966" indent="0" algn="ctr">
              <a:buNone/>
              <a:defRPr sz="1992"/>
            </a:lvl3pPr>
            <a:lvl4pPr marL="1517950" indent="0" algn="ctr">
              <a:buNone/>
              <a:defRPr sz="1771"/>
            </a:lvl4pPr>
            <a:lvl5pPr marL="2023933" indent="0" algn="ctr">
              <a:buNone/>
              <a:defRPr sz="1771"/>
            </a:lvl5pPr>
            <a:lvl6pPr marL="2529916" indent="0" algn="ctr">
              <a:buNone/>
              <a:defRPr sz="1771"/>
            </a:lvl6pPr>
            <a:lvl7pPr marL="3035899" indent="0" algn="ctr">
              <a:buNone/>
              <a:defRPr sz="1771"/>
            </a:lvl7pPr>
            <a:lvl8pPr marL="3541883" indent="0" algn="ctr">
              <a:buNone/>
              <a:defRPr sz="1771"/>
            </a:lvl8pPr>
            <a:lvl9pPr marL="4047866" indent="0" algn="ctr">
              <a:buNone/>
              <a:defRPr sz="177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7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4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2" y="404089"/>
            <a:ext cx="2957513" cy="6432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5" y="404089"/>
            <a:ext cx="8701088" cy="64320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7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0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1" y="1892190"/>
            <a:ext cx="11830050" cy="3157161"/>
          </a:xfrm>
        </p:spPr>
        <p:txBody>
          <a:bodyPr anchor="b"/>
          <a:lstStyle>
            <a:lvl1pPr>
              <a:defRPr sz="66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1" y="5079219"/>
            <a:ext cx="11830050" cy="1660277"/>
          </a:xfrm>
        </p:spPr>
        <p:txBody>
          <a:bodyPr/>
          <a:lstStyle>
            <a:lvl1pPr marL="0" indent="0">
              <a:buNone/>
              <a:defRPr sz="2656">
                <a:solidFill>
                  <a:schemeClr val="tx1">
                    <a:tint val="75000"/>
                  </a:schemeClr>
                </a:solidFill>
              </a:defRPr>
            </a:lvl1pPr>
            <a:lvl2pPr marL="505983" indent="0">
              <a:buNone/>
              <a:defRPr sz="2213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6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020443"/>
            <a:ext cx="5829300" cy="4815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2020443"/>
            <a:ext cx="5829300" cy="48156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5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404089"/>
            <a:ext cx="11830050" cy="14670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2" y="1860565"/>
            <a:ext cx="5802510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2" y="2772399"/>
            <a:ext cx="5802510" cy="40777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1860565"/>
            <a:ext cx="5831087" cy="911834"/>
          </a:xfrm>
        </p:spPr>
        <p:txBody>
          <a:bodyPr anchor="b"/>
          <a:lstStyle>
            <a:lvl1pPr marL="0" indent="0">
              <a:buNone/>
              <a:defRPr sz="2656" b="1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2772399"/>
            <a:ext cx="5831087" cy="40777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7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05989"/>
            <a:ext cx="4423767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092797"/>
            <a:ext cx="6943725" cy="5393704"/>
          </a:xfrm>
        </p:spPr>
        <p:txBody>
          <a:bodyPr/>
          <a:lstStyle>
            <a:lvl1pPr>
              <a:defRPr sz="3541"/>
            </a:lvl1pPr>
            <a:lvl2pPr>
              <a:defRPr sz="3099"/>
            </a:lvl2pPr>
            <a:lvl3pPr>
              <a:defRPr sz="2656"/>
            </a:lvl3pPr>
            <a:lvl4pPr>
              <a:defRPr sz="2213"/>
            </a:lvl4pPr>
            <a:lvl5pPr>
              <a:defRPr sz="2213"/>
            </a:lvl5pPr>
            <a:lvl6pPr>
              <a:defRPr sz="2213"/>
            </a:lvl6pPr>
            <a:lvl7pPr>
              <a:defRPr sz="2213"/>
            </a:lvl7pPr>
            <a:lvl8pPr>
              <a:defRPr sz="2213"/>
            </a:lvl8pPr>
            <a:lvl9pPr>
              <a:defRPr sz="221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276951"/>
            <a:ext cx="4423767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505989"/>
            <a:ext cx="4423767" cy="1770962"/>
          </a:xfrm>
        </p:spPr>
        <p:txBody>
          <a:bodyPr anchor="b"/>
          <a:lstStyle>
            <a:lvl1pPr>
              <a:defRPr sz="35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092797"/>
            <a:ext cx="6943725" cy="5393704"/>
          </a:xfrm>
        </p:spPr>
        <p:txBody>
          <a:bodyPr anchor="t"/>
          <a:lstStyle>
            <a:lvl1pPr marL="0" indent="0">
              <a:buNone/>
              <a:defRPr sz="3541"/>
            </a:lvl1pPr>
            <a:lvl2pPr marL="505983" indent="0">
              <a:buNone/>
              <a:defRPr sz="3099"/>
            </a:lvl2pPr>
            <a:lvl3pPr marL="1011966" indent="0">
              <a:buNone/>
              <a:defRPr sz="2656"/>
            </a:lvl3pPr>
            <a:lvl4pPr marL="1517950" indent="0">
              <a:buNone/>
              <a:defRPr sz="2213"/>
            </a:lvl4pPr>
            <a:lvl5pPr marL="2023933" indent="0">
              <a:buNone/>
              <a:defRPr sz="2213"/>
            </a:lvl5pPr>
            <a:lvl6pPr marL="2529916" indent="0">
              <a:buNone/>
              <a:defRPr sz="2213"/>
            </a:lvl6pPr>
            <a:lvl7pPr marL="3035899" indent="0">
              <a:buNone/>
              <a:defRPr sz="2213"/>
            </a:lvl7pPr>
            <a:lvl8pPr marL="3541883" indent="0">
              <a:buNone/>
              <a:defRPr sz="2213"/>
            </a:lvl8pPr>
            <a:lvl9pPr marL="4047866" indent="0">
              <a:buNone/>
              <a:defRPr sz="221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2276951"/>
            <a:ext cx="4423767" cy="4218334"/>
          </a:xfrm>
        </p:spPr>
        <p:txBody>
          <a:bodyPr/>
          <a:lstStyle>
            <a:lvl1pPr marL="0" indent="0">
              <a:buNone/>
              <a:defRPr sz="1771"/>
            </a:lvl1pPr>
            <a:lvl2pPr marL="505983" indent="0">
              <a:buNone/>
              <a:defRPr sz="1549"/>
            </a:lvl2pPr>
            <a:lvl3pPr marL="1011966" indent="0">
              <a:buNone/>
              <a:defRPr sz="1328"/>
            </a:lvl3pPr>
            <a:lvl4pPr marL="1517950" indent="0">
              <a:buNone/>
              <a:defRPr sz="1107"/>
            </a:lvl4pPr>
            <a:lvl5pPr marL="2023933" indent="0">
              <a:buNone/>
              <a:defRPr sz="1107"/>
            </a:lvl5pPr>
            <a:lvl6pPr marL="2529916" indent="0">
              <a:buNone/>
              <a:defRPr sz="1107"/>
            </a:lvl6pPr>
            <a:lvl7pPr marL="3035899" indent="0">
              <a:buNone/>
              <a:defRPr sz="1107"/>
            </a:lvl7pPr>
            <a:lvl8pPr marL="3541883" indent="0">
              <a:buNone/>
              <a:defRPr sz="1107"/>
            </a:lvl8pPr>
            <a:lvl9pPr marL="4047866" indent="0">
              <a:buNone/>
              <a:defRPr sz="110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5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404089"/>
            <a:ext cx="11830050" cy="1467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2020443"/>
            <a:ext cx="11830050" cy="4815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7034656"/>
            <a:ext cx="308610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7DBA-961D-413B-8130-F71E15838732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7034656"/>
            <a:ext cx="462915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7034656"/>
            <a:ext cx="3086100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3B799-C354-4D91-967F-64B80073E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11966" rtl="0" eaLnBrk="1" latinLnBrk="0" hangingPunct="1">
        <a:lnSpc>
          <a:spcPct val="90000"/>
        </a:lnSpc>
        <a:spcBef>
          <a:spcPct val="0"/>
        </a:spcBef>
        <a:buNone/>
        <a:defRPr sz="48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992" indent="-252992" algn="l" defTabSz="1011966" rtl="0" eaLnBrk="1" latinLnBrk="0" hangingPunct="1">
        <a:lnSpc>
          <a:spcPct val="90000"/>
        </a:lnSpc>
        <a:spcBef>
          <a:spcPts val="1107"/>
        </a:spcBef>
        <a:buFont typeface="Arial" panose="020B0604020202020204" pitchFamily="34" charset="0"/>
        <a:buChar char="•"/>
        <a:defRPr sz="3099" kern="1200">
          <a:solidFill>
            <a:schemeClr val="tx1"/>
          </a:solidFill>
          <a:latin typeface="+mn-lt"/>
          <a:ea typeface="+mn-ea"/>
          <a:cs typeface="+mn-cs"/>
        </a:defRPr>
      </a:lvl1pPr>
      <a:lvl2pPr marL="75897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6" kern="1200">
          <a:solidFill>
            <a:schemeClr val="tx1"/>
          </a:solidFill>
          <a:latin typeface="+mn-lt"/>
          <a:ea typeface="+mn-ea"/>
          <a:cs typeface="+mn-cs"/>
        </a:defRPr>
      </a:lvl2pPr>
      <a:lvl3pPr marL="12649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3" kern="1200">
          <a:solidFill>
            <a:schemeClr val="tx1"/>
          </a:solidFill>
          <a:latin typeface="+mn-lt"/>
          <a:ea typeface="+mn-ea"/>
          <a:cs typeface="+mn-cs"/>
        </a:defRPr>
      </a:lvl3pPr>
      <a:lvl4pPr marL="177094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276925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78290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288891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794874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300858" indent="-252992" algn="l" defTabSz="1011966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5059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10119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3pPr>
      <a:lvl4pPr marL="1517950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2393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2991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035899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541883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algn="l" defTabSz="1011966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446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Northern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Beardsley</dc:creator>
  <cp:lastModifiedBy>Bryan L Beardsley</cp:lastModifiedBy>
  <cp:revision>1</cp:revision>
  <dcterms:created xsi:type="dcterms:W3CDTF">2017-10-09T16:28:52Z</dcterms:created>
  <dcterms:modified xsi:type="dcterms:W3CDTF">2018-02-01T19:56:24Z</dcterms:modified>
</cp:coreProperties>
</file>